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Lst>
  <p:sldSz cx="21674138" cy="2889885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02">
          <p15:clr>
            <a:srgbClr val="A4A3A4"/>
          </p15:clr>
        </p15:guide>
        <p15:guide id="2" pos="68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921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764" autoAdjust="0"/>
    <p:restoredTop sz="94136" autoAdjust="0"/>
  </p:normalViewPr>
  <p:slideViewPr>
    <p:cSldViewPr snapToGrid="0">
      <p:cViewPr>
        <p:scale>
          <a:sx n="50" d="100"/>
          <a:sy n="50" d="100"/>
        </p:scale>
        <p:origin x="48" y="-3552"/>
      </p:cViewPr>
      <p:guideLst>
        <p:guide orient="horz" pos="9102"/>
        <p:guide pos="68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25561" y="4729513"/>
            <a:ext cx="18423017" cy="10061081"/>
          </a:xfrm>
        </p:spPr>
        <p:txBody>
          <a:bodyPr anchor="b"/>
          <a:lstStyle>
            <a:lvl1pPr algn="ctr">
              <a:defRPr sz="14222"/>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09267" y="15178588"/>
            <a:ext cx="16255604" cy="6977197"/>
          </a:xfrm>
        </p:spPr>
        <p:txBody>
          <a:bodyPr/>
          <a:lstStyle>
            <a:lvl1pPr marL="0" indent="0" algn="ctr">
              <a:buNone/>
              <a:defRPr sz="5689"/>
            </a:lvl1pPr>
            <a:lvl2pPr marL="1083701" indent="0" algn="ctr">
              <a:buNone/>
              <a:defRPr sz="4741"/>
            </a:lvl2pPr>
            <a:lvl3pPr marL="2167402" indent="0" algn="ctr">
              <a:buNone/>
              <a:defRPr sz="4267"/>
            </a:lvl3pPr>
            <a:lvl4pPr marL="3251103" indent="0" algn="ctr">
              <a:buNone/>
              <a:defRPr sz="3792"/>
            </a:lvl4pPr>
            <a:lvl5pPr marL="4334805" indent="0" algn="ctr">
              <a:buNone/>
              <a:defRPr sz="3792"/>
            </a:lvl5pPr>
            <a:lvl6pPr marL="5418506" indent="0" algn="ctr">
              <a:buNone/>
              <a:defRPr sz="3792"/>
            </a:lvl6pPr>
            <a:lvl7pPr marL="6502207" indent="0" algn="ctr">
              <a:buNone/>
              <a:defRPr sz="3792"/>
            </a:lvl7pPr>
            <a:lvl8pPr marL="7585908" indent="0" algn="ctr">
              <a:buNone/>
              <a:defRPr sz="3792"/>
            </a:lvl8pPr>
            <a:lvl9pPr marL="8669609" indent="0" algn="ctr">
              <a:buNone/>
              <a:defRPr sz="3792"/>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A4BC341-13FA-402B-B9A3-F8AFBE5819CE}" type="datetimeFigureOut">
              <a:rPr lang="es-ES" smtClean="0"/>
              <a:t>18/02/2019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647D0C0-095D-4DBF-94CA-C072C78C46A6}" type="slidenum">
              <a:rPr lang="es-ES" smtClean="0"/>
              <a:t>‹Nº›</a:t>
            </a:fld>
            <a:endParaRPr lang="es-ES"/>
          </a:p>
        </p:txBody>
      </p:sp>
    </p:spTree>
    <p:extLst>
      <p:ext uri="{BB962C8B-B14F-4D97-AF65-F5344CB8AC3E}">
        <p14:creationId xmlns:p14="http://schemas.microsoft.com/office/powerpoint/2010/main" val="369653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4BC341-13FA-402B-B9A3-F8AFBE5819CE}" type="datetimeFigureOut">
              <a:rPr lang="es-ES" smtClean="0"/>
              <a:t>18/02/2019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647D0C0-095D-4DBF-94CA-C072C78C46A6}" type="slidenum">
              <a:rPr lang="es-ES" smtClean="0"/>
              <a:t>‹Nº›</a:t>
            </a:fld>
            <a:endParaRPr lang="es-ES"/>
          </a:p>
        </p:txBody>
      </p:sp>
    </p:spTree>
    <p:extLst>
      <p:ext uri="{BB962C8B-B14F-4D97-AF65-F5344CB8AC3E}">
        <p14:creationId xmlns:p14="http://schemas.microsoft.com/office/powerpoint/2010/main" val="87257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0556" y="1538596"/>
            <a:ext cx="4673486" cy="2449044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90098" y="1538596"/>
            <a:ext cx="13749531" cy="2449044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4BC341-13FA-402B-B9A3-F8AFBE5819CE}" type="datetimeFigureOut">
              <a:rPr lang="es-ES" smtClean="0"/>
              <a:t>18/02/2019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647D0C0-095D-4DBF-94CA-C072C78C46A6}" type="slidenum">
              <a:rPr lang="es-ES" smtClean="0"/>
              <a:t>‹Nº›</a:t>
            </a:fld>
            <a:endParaRPr lang="es-ES"/>
          </a:p>
        </p:txBody>
      </p:sp>
    </p:spTree>
    <p:extLst>
      <p:ext uri="{BB962C8B-B14F-4D97-AF65-F5344CB8AC3E}">
        <p14:creationId xmlns:p14="http://schemas.microsoft.com/office/powerpoint/2010/main" val="366025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4BC341-13FA-402B-B9A3-F8AFBE5819CE}" type="datetimeFigureOut">
              <a:rPr lang="es-ES" smtClean="0"/>
              <a:t>18/02/2019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647D0C0-095D-4DBF-94CA-C072C78C46A6}" type="slidenum">
              <a:rPr lang="es-ES" smtClean="0"/>
              <a:t>‹Nº›</a:t>
            </a:fld>
            <a:endParaRPr lang="es-ES"/>
          </a:p>
        </p:txBody>
      </p:sp>
    </p:spTree>
    <p:extLst>
      <p:ext uri="{BB962C8B-B14F-4D97-AF65-F5344CB8AC3E}">
        <p14:creationId xmlns:p14="http://schemas.microsoft.com/office/powerpoint/2010/main" val="70164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78810" y="7204652"/>
            <a:ext cx="18693944" cy="12021117"/>
          </a:xfrm>
        </p:spPr>
        <p:txBody>
          <a:bodyPr anchor="b"/>
          <a:lstStyle>
            <a:lvl1pPr>
              <a:defRPr sz="14222"/>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78810" y="19339494"/>
            <a:ext cx="18693944" cy="6321621"/>
          </a:xfrm>
        </p:spPr>
        <p:txBody>
          <a:bodyPr/>
          <a:lstStyle>
            <a:lvl1pPr marL="0" indent="0">
              <a:buNone/>
              <a:defRPr sz="5689">
                <a:solidFill>
                  <a:schemeClr val="tx1"/>
                </a:solidFill>
              </a:defRPr>
            </a:lvl1pPr>
            <a:lvl2pPr marL="1083701" indent="0">
              <a:buNone/>
              <a:defRPr sz="4741">
                <a:solidFill>
                  <a:schemeClr val="tx1">
                    <a:tint val="75000"/>
                  </a:schemeClr>
                </a:solidFill>
              </a:defRPr>
            </a:lvl2pPr>
            <a:lvl3pPr marL="2167402" indent="0">
              <a:buNone/>
              <a:defRPr sz="4267">
                <a:solidFill>
                  <a:schemeClr val="tx1">
                    <a:tint val="75000"/>
                  </a:schemeClr>
                </a:solidFill>
              </a:defRPr>
            </a:lvl3pPr>
            <a:lvl4pPr marL="3251103" indent="0">
              <a:buNone/>
              <a:defRPr sz="3792">
                <a:solidFill>
                  <a:schemeClr val="tx1">
                    <a:tint val="75000"/>
                  </a:schemeClr>
                </a:solidFill>
              </a:defRPr>
            </a:lvl4pPr>
            <a:lvl5pPr marL="4334805" indent="0">
              <a:buNone/>
              <a:defRPr sz="3792">
                <a:solidFill>
                  <a:schemeClr val="tx1">
                    <a:tint val="75000"/>
                  </a:schemeClr>
                </a:solidFill>
              </a:defRPr>
            </a:lvl5pPr>
            <a:lvl6pPr marL="5418506" indent="0">
              <a:buNone/>
              <a:defRPr sz="3792">
                <a:solidFill>
                  <a:schemeClr val="tx1">
                    <a:tint val="75000"/>
                  </a:schemeClr>
                </a:solidFill>
              </a:defRPr>
            </a:lvl6pPr>
            <a:lvl7pPr marL="6502207" indent="0">
              <a:buNone/>
              <a:defRPr sz="3792">
                <a:solidFill>
                  <a:schemeClr val="tx1">
                    <a:tint val="75000"/>
                  </a:schemeClr>
                </a:solidFill>
              </a:defRPr>
            </a:lvl7pPr>
            <a:lvl8pPr marL="7585908" indent="0">
              <a:buNone/>
              <a:defRPr sz="3792">
                <a:solidFill>
                  <a:schemeClr val="tx1">
                    <a:tint val="75000"/>
                  </a:schemeClr>
                </a:solidFill>
              </a:defRPr>
            </a:lvl8pPr>
            <a:lvl9pPr marL="8669609" indent="0">
              <a:buNone/>
              <a:defRPr sz="3792">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A4BC341-13FA-402B-B9A3-F8AFBE5819CE}" type="datetimeFigureOut">
              <a:rPr lang="es-ES" smtClean="0"/>
              <a:t>18/02/2019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647D0C0-095D-4DBF-94CA-C072C78C46A6}" type="slidenum">
              <a:rPr lang="es-ES" smtClean="0"/>
              <a:t>‹Nº›</a:t>
            </a:fld>
            <a:endParaRPr lang="es-ES"/>
          </a:p>
        </p:txBody>
      </p:sp>
    </p:spTree>
    <p:extLst>
      <p:ext uri="{BB962C8B-B14F-4D97-AF65-F5344CB8AC3E}">
        <p14:creationId xmlns:p14="http://schemas.microsoft.com/office/powerpoint/2010/main" val="322863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90097" y="7692981"/>
            <a:ext cx="9211509" cy="1833605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0972532" y="7692981"/>
            <a:ext cx="9211509" cy="1833605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A4BC341-13FA-402B-B9A3-F8AFBE5819CE}" type="datetimeFigureOut">
              <a:rPr lang="es-ES" smtClean="0"/>
              <a:t>18/02/2019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647D0C0-095D-4DBF-94CA-C072C78C46A6}" type="slidenum">
              <a:rPr lang="es-ES" smtClean="0"/>
              <a:t>‹Nº›</a:t>
            </a:fld>
            <a:endParaRPr lang="es-ES"/>
          </a:p>
        </p:txBody>
      </p:sp>
    </p:spTree>
    <p:extLst>
      <p:ext uri="{BB962C8B-B14F-4D97-AF65-F5344CB8AC3E}">
        <p14:creationId xmlns:p14="http://schemas.microsoft.com/office/powerpoint/2010/main" val="3455001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92920" y="1538603"/>
            <a:ext cx="18693944" cy="558577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92922" y="7084234"/>
            <a:ext cx="9169175" cy="3471874"/>
          </a:xfrm>
        </p:spPr>
        <p:txBody>
          <a:bodyPr anchor="b"/>
          <a:lstStyle>
            <a:lvl1pPr marL="0" indent="0">
              <a:buNone/>
              <a:defRPr sz="5689" b="1"/>
            </a:lvl1pPr>
            <a:lvl2pPr marL="1083701" indent="0">
              <a:buNone/>
              <a:defRPr sz="4741" b="1"/>
            </a:lvl2pPr>
            <a:lvl3pPr marL="2167402" indent="0">
              <a:buNone/>
              <a:defRPr sz="4267" b="1"/>
            </a:lvl3pPr>
            <a:lvl4pPr marL="3251103" indent="0">
              <a:buNone/>
              <a:defRPr sz="3792" b="1"/>
            </a:lvl4pPr>
            <a:lvl5pPr marL="4334805" indent="0">
              <a:buNone/>
              <a:defRPr sz="3792" b="1"/>
            </a:lvl5pPr>
            <a:lvl6pPr marL="5418506" indent="0">
              <a:buNone/>
              <a:defRPr sz="3792" b="1"/>
            </a:lvl6pPr>
            <a:lvl7pPr marL="6502207" indent="0">
              <a:buNone/>
              <a:defRPr sz="3792" b="1"/>
            </a:lvl7pPr>
            <a:lvl8pPr marL="7585908" indent="0">
              <a:buNone/>
              <a:defRPr sz="3792" b="1"/>
            </a:lvl8pPr>
            <a:lvl9pPr marL="8669609" indent="0">
              <a:buNone/>
              <a:defRPr sz="3792" b="1"/>
            </a:lvl9pPr>
          </a:lstStyle>
          <a:p>
            <a:pPr lvl="0"/>
            <a:r>
              <a:rPr lang="es-ES"/>
              <a:t>Haga clic para modificar el estilo de texto del patrón</a:t>
            </a:r>
          </a:p>
        </p:txBody>
      </p:sp>
      <p:sp>
        <p:nvSpPr>
          <p:cNvPr id="4" name="Content Placeholder 3"/>
          <p:cNvSpPr>
            <a:spLocks noGrp="1"/>
          </p:cNvSpPr>
          <p:nvPr>
            <p:ph sz="half" idx="2"/>
          </p:nvPr>
        </p:nvSpPr>
        <p:spPr>
          <a:xfrm>
            <a:off x="1492922" y="10556108"/>
            <a:ext cx="9169175" cy="1552644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0972533" y="7084234"/>
            <a:ext cx="9214332" cy="3471874"/>
          </a:xfrm>
        </p:spPr>
        <p:txBody>
          <a:bodyPr anchor="b"/>
          <a:lstStyle>
            <a:lvl1pPr marL="0" indent="0">
              <a:buNone/>
              <a:defRPr sz="5689" b="1"/>
            </a:lvl1pPr>
            <a:lvl2pPr marL="1083701" indent="0">
              <a:buNone/>
              <a:defRPr sz="4741" b="1"/>
            </a:lvl2pPr>
            <a:lvl3pPr marL="2167402" indent="0">
              <a:buNone/>
              <a:defRPr sz="4267" b="1"/>
            </a:lvl3pPr>
            <a:lvl4pPr marL="3251103" indent="0">
              <a:buNone/>
              <a:defRPr sz="3792" b="1"/>
            </a:lvl4pPr>
            <a:lvl5pPr marL="4334805" indent="0">
              <a:buNone/>
              <a:defRPr sz="3792" b="1"/>
            </a:lvl5pPr>
            <a:lvl6pPr marL="5418506" indent="0">
              <a:buNone/>
              <a:defRPr sz="3792" b="1"/>
            </a:lvl6pPr>
            <a:lvl7pPr marL="6502207" indent="0">
              <a:buNone/>
              <a:defRPr sz="3792" b="1"/>
            </a:lvl7pPr>
            <a:lvl8pPr marL="7585908" indent="0">
              <a:buNone/>
              <a:defRPr sz="3792" b="1"/>
            </a:lvl8pPr>
            <a:lvl9pPr marL="8669609" indent="0">
              <a:buNone/>
              <a:defRPr sz="3792" b="1"/>
            </a:lvl9pPr>
          </a:lstStyle>
          <a:p>
            <a:pPr lvl="0"/>
            <a:r>
              <a:rPr lang="es-ES"/>
              <a:t>Haga clic para modificar el estilo de texto del patrón</a:t>
            </a:r>
          </a:p>
        </p:txBody>
      </p:sp>
      <p:sp>
        <p:nvSpPr>
          <p:cNvPr id="6" name="Content Placeholder 5"/>
          <p:cNvSpPr>
            <a:spLocks noGrp="1"/>
          </p:cNvSpPr>
          <p:nvPr>
            <p:ph sz="quarter" idx="4"/>
          </p:nvPr>
        </p:nvSpPr>
        <p:spPr>
          <a:xfrm>
            <a:off x="10972533" y="10556108"/>
            <a:ext cx="9214332" cy="1552644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4BC341-13FA-402B-B9A3-F8AFBE5819CE}" type="datetimeFigureOut">
              <a:rPr lang="es-ES" smtClean="0"/>
              <a:t>18/02/2019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647D0C0-095D-4DBF-94CA-C072C78C46A6}" type="slidenum">
              <a:rPr lang="es-ES" smtClean="0"/>
              <a:t>‹Nº›</a:t>
            </a:fld>
            <a:endParaRPr lang="es-ES"/>
          </a:p>
        </p:txBody>
      </p:sp>
    </p:spTree>
    <p:extLst>
      <p:ext uri="{BB962C8B-B14F-4D97-AF65-F5344CB8AC3E}">
        <p14:creationId xmlns:p14="http://schemas.microsoft.com/office/powerpoint/2010/main" val="384660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4BC341-13FA-402B-B9A3-F8AFBE5819CE}" type="datetimeFigureOut">
              <a:rPr lang="es-ES" smtClean="0"/>
              <a:t>18/02/2019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647D0C0-095D-4DBF-94CA-C072C78C46A6}" type="slidenum">
              <a:rPr lang="es-ES" smtClean="0"/>
              <a:t>‹Nº›</a:t>
            </a:fld>
            <a:endParaRPr lang="es-ES"/>
          </a:p>
        </p:txBody>
      </p:sp>
    </p:spTree>
    <p:extLst>
      <p:ext uri="{BB962C8B-B14F-4D97-AF65-F5344CB8AC3E}">
        <p14:creationId xmlns:p14="http://schemas.microsoft.com/office/powerpoint/2010/main" val="381758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4BC341-13FA-402B-B9A3-F8AFBE5819CE}" type="datetimeFigureOut">
              <a:rPr lang="es-ES" smtClean="0"/>
              <a:t>18/02/2019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647D0C0-095D-4DBF-94CA-C072C78C46A6}" type="slidenum">
              <a:rPr lang="es-ES" smtClean="0"/>
              <a:t>‹Nº›</a:t>
            </a:fld>
            <a:endParaRPr lang="es-ES"/>
          </a:p>
        </p:txBody>
      </p:sp>
    </p:spTree>
    <p:extLst>
      <p:ext uri="{BB962C8B-B14F-4D97-AF65-F5344CB8AC3E}">
        <p14:creationId xmlns:p14="http://schemas.microsoft.com/office/powerpoint/2010/main" val="322460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92920" y="1926590"/>
            <a:ext cx="6990474" cy="6743065"/>
          </a:xfrm>
        </p:spPr>
        <p:txBody>
          <a:bodyPr anchor="b"/>
          <a:lstStyle>
            <a:lvl1pPr>
              <a:defRPr sz="7585"/>
            </a:lvl1pPr>
          </a:lstStyle>
          <a:p>
            <a:r>
              <a:rPr lang="es-ES"/>
              <a:t>Haga clic para modificar el estilo de título del patrón</a:t>
            </a:r>
            <a:endParaRPr lang="en-US" dirty="0"/>
          </a:p>
        </p:txBody>
      </p:sp>
      <p:sp>
        <p:nvSpPr>
          <p:cNvPr id="3" name="Content Placeholder 2"/>
          <p:cNvSpPr>
            <a:spLocks noGrp="1"/>
          </p:cNvSpPr>
          <p:nvPr>
            <p:ph idx="1"/>
          </p:nvPr>
        </p:nvSpPr>
        <p:spPr>
          <a:xfrm>
            <a:off x="9214332" y="4160906"/>
            <a:ext cx="10972532" cy="20536914"/>
          </a:xfrm>
        </p:spPr>
        <p:txBody>
          <a:bodyPr/>
          <a:lstStyle>
            <a:lvl1pPr>
              <a:defRPr sz="7585"/>
            </a:lvl1pPr>
            <a:lvl2pPr>
              <a:defRPr sz="6637"/>
            </a:lvl2pPr>
            <a:lvl3pPr>
              <a:defRPr sz="5689"/>
            </a:lvl3pPr>
            <a:lvl4pPr>
              <a:defRPr sz="4741"/>
            </a:lvl4pPr>
            <a:lvl5pPr>
              <a:defRPr sz="4741"/>
            </a:lvl5pPr>
            <a:lvl6pPr>
              <a:defRPr sz="4741"/>
            </a:lvl6pPr>
            <a:lvl7pPr>
              <a:defRPr sz="4741"/>
            </a:lvl7pPr>
            <a:lvl8pPr>
              <a:defRPr sz="4741"/>
            </a:lvl8pPr>
            <a:lvl9pPr>
              <a:defRPr sz="4741"/>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92920" y="8669655"/>
            <a:ext cx="6990474" cy="16061608"/>
          </a:xfrm>
        </p:spPr>
        <p:txBody>
          <a:bodyPr/>
          <a:lstStyle>
            <a:lvl1pPr marL="0" indent="0">
              <a:buNone/>
              <a:defRPr sz="3792"/>
            </a:lvl1pPr>
            <a:lvl2pPr marL="1083701" indent="0">
              <a:buNone/>
              <a:defRPr sz="3318"/>
            </a:lvl2pPr>
            <a:lvl3pPr marL="2167402" indent="0">
              <a:buNone/>
              <a:defRPr sz="2844"/>
            </a:lvl3pPr>
            <a:lvl4pPr marL="3251103" indent="0">
              <a:buNone/>
              <a:defRPr sz="2370"/>
            </a:lvl4pPr>
            <a:lvl5pPr marL="4334805" indent="0">
              <a:buNone/>
              <a:defRPr sz="2370"/>
            </a:lvl5pPr>
            <a:lvl6pPr marL="5418506" indent="0">
              <a:buNone/>
              <a:defRPr sz="2370"/>
            </a:lvl6pPr>
            <a:lvl7pPr marL="6502207" indent="0">
              <a:buNone/>
              <a:defRPr sz="2370"/>
            </a:lvl7pPr>
            <a:lvl8pPr marL="7585908" indent="0">
              <a:buNone/>
              <a:defRPr sz="2370"/>
            </a:lvl8pPr>
            <a:lvl9pPr marL="8669609" indent="0">
              <a:buNone/>
              <a:defRPr sz="237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A4BC341-13FA-402B-B9A3-F8AFBE5819CE}" type="datetimeFigureOut">
              <a:rPr lang="es-ES" smtClean="0"/>
              <a:t>18/02/2019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647D0C0-095D-4DBF-94CA-C072C78C46A6}" type="slidenum">
              <a:rPr lang="es-ES" smtClean="0"/>
              <a:t>‹Nº›</a:t>
            </a:fld>
            <a:endParaRPr lang="es-ES"/>
          </a:p>
        </p:txBody>
      </p:sp>
    </p:spTree>
    <p:extLst>
      <p:ext uri="{BB962C8B-B14F-4D97-AF65-F5344CB8AC3E}">
        <p14:creationId xmlns:p14="http://schemas.microsoft.com/office/powerpoint/2010/main" val="1131739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92920" y="1926590"/>
            <a:ext cx="6990474" cy="6743065"/>
          </a:xfrm>
        </p:spPr>
        <p:txBody>
          <a:bodyPr anchor="b"/>
          <a:lstStyle>
            <a:lvl1pPr>
              <a:defRPr sz="7585"/>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9214332" y="4160906"/>
            <a:ext cx="10972532" cy="20536914"/>
          </a:xfrm>
        </p:spPr>
        <p:txBody>
          <a:bodyPr anchor="t"/>
          <a:lstStyle>
            <a:lvl1pPr marL="0" indent="0">
              <a:buNone/>
              <a:defRPr sz="7585"/>
            </a:lvl1pPr>
            <a:lvl2pPr marL="1083701" indent="0">
              <a:buNone/>
              <a:defRPr sz="6637"/>
            </a:lvl2pPr>
            <a:lvl3pPr marL="2167402" indent="0">
              <a:buNone/>
              <a:defRPr sz="5689"/>
            </a:lvl3pPr>
            <a:lvl4pPr marL="3251103" indent="0">
              <a:buNone/>
              <a:defRPr sz="4741"/>
            </a:lvl4pPr>
            <a:lvl5pPr marL="4334805" indent="0">
              <a:buNone/>
              <a:defRPr sz="4741"/>
            </a:lvl5pPr>
            <a:lvl6pPr marL="5418506" indent="0">
              <a:buNone/>
              <a:defRPr sz="4741"/>
            </a:lvl6pPr>
            <a:lvl7pPr marL="6502207" indent="0">
              <a:buNone/>
              <a:defRPr sz="4741"/>
            </a:lvl7pPr>
            <a:lvl8pPr marL="7585908" indent="0">
              <a:buNone/>
              <a:defRPr sz="4741"/>
            </a:lvl8pPr>
            <a:lvl9pPr marL="8669609" indent="0">
              <a:buNone/>
              <a:defRPr sz="474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92920" y="8669655"/>
            <a:ext cx="6990474" cy="16061608"/>
          </a:xfrm>
        </p:spPr>
        <p:txBody>
          <a:bodyPr/>
          <a:lstStyle>
            <a:lvl1pPr marL="0" indent="0">
              <a:buNone/>
              <a:defRPr sz="3792"/>
            </a:lvl1pPr>
            <a:lvl2pPr marL="1083701" indent="0">
              <a:buNone/>
              <a:defRPr sz="3318"/>
            </a:lvl2pPr>
            <a:lvl3pPr marL="2167402" indent="0">
              <a:buNone/>
              <a:defRPr sz="2844"/>
            </a:lvl3pPr>
            <a:lvl4pPr marL="3251103" indent="0">
              <a:buNone/>
              <a:defRPr sz="2370"/>
            </a:lvl4pPr>
            <a:lvl5pPr marL="4334805" indent="0">
              <a:buNone/>
              <a:defRPr sz="2370"/>
            </a:lvl5pPr>
            <a:lvl6pPr marL="5418506" indent="0">
              <a:buNone/>
              <a:defRPr sz="2370"/>
            </a:lvl6pPr>
            <a:lvl7pPr marL="6502207" indent="0">
              <a:buNone/>
              <a:defRPr sz="2370"/>
            </a:lvl7pPr>
            <a:lvl8pPr marL="7585908" indent="0">
              <a:buNone/>
              <a:defRPr sz="2370"/>
            </a:lvl8pPr>
            <a:lvl9pPr marL="8669609" indent="0">
              <a:buNone/>
              <a:defRPr sz="237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A4BC341-13FA-402B-B9A3-F8AFBE5819CE}" type="datetimeFigureOut">
              <a:rPr lang="es-ES" smtClean="0"/>
              <a:t>18/02/2019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647D0C0-095D-4DBF-94CA-C072C78C46A6}" type="slidenum">
              <a:rPr lang="es-ES" smtClean="0"/>
              <a:t>‹Nº›</a:t>
            </a:fld>
            <a:endParaRPr lang="es-ES"/>
          </a:p>
        </p:txBody>
      </p:sp>
    </p:spTree>
    <p:extLst>
      <p:ext uri="{BB962C8B-B14F-4D97-AF65-F5344CB8AC3E}">
        <p14:creationId xmlns:p14="http://schemas.microsoft.com/office/powerpoint/2010/main" val="338437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0097" y="1538603"/>
            <a:ext cx="18693944" cy="558577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90097" y="7692981"/>
            <a:ext cx="18693944" cy="18336055"/>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490097" y="26784959"/>
            <a:ext cx="4876681" cy="1538596"/>
          </a:xfrm>
          <a:prstGeom prst="rect">
            <a:avLst/>
          </a:prstGeom>
        </p:spPr>
        <p:txBody>
          <a:bodyPr vert="horz" lIns="91440" tIns="45720" rIns="91440" bIns="45720" rtlCol="0" anchor="ctr"/>
          <a:lstStyle>
            <a:lvl1pPr algn="l">
              <a:defRPr sz="2844">
                <a:solidFill>
                  <a:schemeClr val="tx1">
                    <a:tint val="75000"/>
                  </a:schemeClr>
                </a:solidFill>
              </a:defRPr>
            </a:lvl1pPr>
          </a:lstStyle>
          <a:p>
            <a:fld id="{7A4BC341-13FA-402B-B9A3-F8AFBE5819CE}" type="datetimeFigureOut">
              <a:rPr lang="es-ES" smtClean="0"/>
              <a:t>18/02/2019</a:t>
            </a:fld>
            <a:endParaRPr lang="es-ES"/>
          </a:p>
        </p:txBody>
      </p:sp>
      <p:sp>
        <p:nvSpPr>
          <p:cNvPr id="5" name="Footer Placeholder 4"/>
          <p:cNvSpPr>
            <a:spLocks noGrp="1"/>
          </p:cNvSpPr>
          <p:nvPr>
            <p:ph type="ftr" sz="quarter" idx="3"/>
          </p:nvPr>
        </p:nvSpPr>
        <p:spPr>
          <a:xfrm>
            <a:off x="7179558" y="26784959"/>
            <a:ext cx="7315022" cy="1538596"/>
          </a:xfrm>
          <a:prstGeom prst="rect">
            <a:avLst/>
          </a:prstGeom>
        </p:spPr>
        <p:txBody>
          <a:bodyPr vert="horz" lIns="91440" tIns="45720" rIns="91440" bIns="45720" rtlCol="0" anchor="ctr"/>
          <a:lstStyle>
            <a:lvl1pPr algn="ctr">
              <a:defRPr sz="2844">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15307360" y="26784959"/>
            <a:ext cx="4876681" cy="1538596"/>
          </a:xfrm>
          <a:prstGeom prst="rect">
            <a:avLst/>
          </a:prstGeom>
        </p:spPr>
        <p:txBody>
          <a:bodyPr vert="horz" lIns="91440" tIns="45720" rIns="91440" bIns="45720" rtlCol="0" anchor="ctr"/>
          <a:lstStyle>
            <a:lvl1pPr algn="r">
              <a:defRPr sz="2844">
                <a:solidFill>
                  <a:schemeClr val="tx1">
                    <a:tint val="75000"/>
                  </a:schemeClr>
                </a:solidFill>
              </a:defRPr>
            </a:lvl1pPr>
          </a:lstStyle>
          <a:p>
            <a:fld id="{5647D0C0-095D-4DBF-94CA-C072C78C46A6}" type="slidenum">
              <a:rPr lang="es-ES" smtClean="0"/>
              <a:t>‹Nº›</a:t>
            </a:fld>
            <a:endParaRPr lang="es-ES"/>
          </a:p>
        </p:txBody>
      </p:sp>
    </p:spTree>
    <p:extLst>
      <p:ext uri="{BB962C8B-B14F-4D97-AF65-F5344CB8AC3E}">
        <p14:creationId xmlns:p14="http://schemas.microsoft.com/office/powerpoint/2010/main" val="4772810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2167402" rtl="0" eaLnBrk="1" latinLnBrk="0" hangingPunct="1">
        <a:lnSpc>
          <a:spcPct val="90000"/>
        </a:lnSpc>
        <a:spcBef>
          <a:spcPct val="0"/>
        </a:spcBef>
        <a:buNone/>
        <a:defRPr sz="10429" kern="1200">
          <a:solidFill>
            <a:schemeClr val="tx1"/>
          </a:solidFill>
          <a:latin typeface="+mj-lt"/>
          <a:ea typeface="+mj-ea"/>
          <a:cs typeface="+mj-cs"/>
        </a:defRPr>
      </a:lvl1pPr>
    </p:titleStyle>
    <p:bodyStyle>
      <a:lvl1pPr marL="541851" indent="-541851" algn="l" defTabSz="2167402" rtl="0" eaLnBrk="1" latinLnBrk="0" hangingPunct="1">
        <a:lnSpc>
          <a:spcPct val="90000"/>
        </a:lnSpc>
        <a:spcBef>
          <a:spcPts val="2370"/>
        </a:spcBef>
        <a:buFont typeface="Arial" panose="020B0604020202020204" pitchFamily="34" charset="0"/>
        <a:buChar char="•"/>
        <a:defRPr sz="6637" kern="1200">
          <a:solidFill>
            <a:schemeClr val="tx1"/>
          </a:solidFill>
          <a:latin typeface="+mn-lt"/>
          <a:ea typeface="+mn-ea"/>
          <a:cs typeface="+mn-cs"/>
        </a:defRPr>
      </a:lvl1pPr>
      <a:lvl2pPr marL="1625552" indent="-541851" algn="l" defTabSz="2167402" rtl="0" eaLnBrk="1" latinLnBrk="0" hangingPunct="1">
        <a:lnSpc>
          <a:spcPct val="90000"/>
        </a:lnSpc>
        <a:spcBef>
          <a:spcPts val="1185"/>
        </a:spcBef>
        <a:buFont typeface="Arial" panose="020B0604020202020204" pitchFamily="34" charset="0"/>
        <a:buChar char="•"/>
        <a:defRPr sz="5689" kern="1200">
          <a:solidFill>
            <a:schemeClr val="tx1"/>
          </a:solidFill>
          <a:latin typeface="+mn-lt"/>
          <a:ea typeface="+mn-ea"/>
          <a:cs typeface="+mn-cs"/>
        </a:defRPr>
      </a:lvl2pPr>
      <a:lvl3pPr marL="2709253" indent="-541851" algn="l" defTabSz="2167402" rtl="0" eaLnBrk="1" latinLnBrk="0" hangingPunct="1">
        <a:lnSpc>
          <a:spcPct val="90000"/>
        </a:lnSpc>
        <a:spcBef>
          <a:spcPts val="1185"/>
        </a:spcBef>
        <a:buFont typeface="Arial" panose="020B0604020202020204" pitchFamily="34" charset="0"/>
        <a:buChar char="•"/>
        <a:defRPr sz="4741" kern="1200">
          <a:solidFill>
            <a:schemeClr val="tx1"/>
          </a:solidFill>
          <a:latin typeface="+mn-lt"/>
          <a:ea typeface="+mn-ea"/>
          <a:cs typeface="+mn-cs"/>
        </a:defRPr>
      </a:lvl3pPr>
      <a:lvl4pPr marL="3792954"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4pPr>
      <a:lvl5pPr marL="4876655"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5pPr>
      <a:lvl6pPr marL="5960356"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6pPr>
      <a:lvl7pPr marL="7044058"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7pPr>
      <a:lvl8pPr marL="8127759"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8pPr>
      <a:lvl9pPr marL="9211460"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9pPr>
    </p:bodyStyle>
    <p:otherStyle>
      <a:defPPr>
        <a:defRPr lang="en-US"/>
      </a:defPPr>
      <a:lvl1pPr marL="0" algn="l" defTabSz="2167402" rtl="0" eaLnBrk="1" latinLnBrk="0" hangingPunct="1">
        <a:defRPr sz="4267" kern="1200">
          <a:solidFill>
            <a:schemeClr val="tx1"/>
          </a:solidFill>
          <a:latin typeface="+mn-lt"/>
          <a:ea typeface="+mn-ea"/>
          <a:cs typeface="+mn-cs"/>
        </a:defRPr>
      </a:lvl1pPr>
      <a:lvl2pPr marL="1083701" algn="l" defTabSz="2167402" rtl="0" eaLnBrk="1" latinLnBrk="0" hangingPunct="1">
        <a:defRPr sz="4267" kern="1200">
          <a:solidFill>
            <a:schemeClr val="tx1"/>
          </a:solidFill>
          <a:latin typeface="+mn-lt"/>
          <a:ea typeface="+mn-ea"/>
          <a:cs typeface="+mn-cs"/>
        </a:defRPr>
      </a:lvl2pPr>
      <a:lvl3pPr marL="2167402" algn="l" defTabSz="2167402" rtl="0" eaLnBrk="1" latinLnBrk="0" hangingPunct="1">
        <a:defRPr sz="4267" kern="1200">
          <a:solidFill>
            <a:schemeClr val="tx1"/>
          </a:solidFill>
          <a:latin typeface="+mn-lt"/>
          <a:ea typeface="+mn-ea"/>
          <a:cs typeface="+mn-cs"/>
        </a:defRPr>
      </a:lvl3pPr>
      <a:lvl4pPr marL="3251103" algn="l" defTabSz="2167402" rtl="0" eaLnBrk="1" latinLnBrk="0" hangingPunct="1">
        <a:defRPr sz="4267" kern="1200">
          <a:solidFill>
            <a:schemeClr val="tx1"/>
          </a:solidFill>
          <a:latin typeface="+mn-lt"/>
          <a:ea typeface="+mn-ea"/>
          <a:cs typeface="+mn-cs"/>
        </a:defRPr>
      </a:lvl4pPr>
      <a:lvl5pPr marL="4334805" algn="l" defTabSz="2167402" rtl="0" eaLnBrk="1" latinLnBrk="0" hangingPunct="1">
        <a:defRPr sz="4267" kern="1200">
          <a:solidFill>
            <a:schemeClr val="tx1"/>
          </a:solidFill>
          <a:latin typeface="+mn-lt"/>
          <a:ea typeface="+mn-ea"/>
          <a:cs typeface="+mn-cs"/>
        </a:defRPr>
      </a:lvl5pPr>
      <a:lvl6pPr marL="5418506" algn="l" defTabSz="2167402" rtl="0" eaLnBrk="1" latinLnBrk="0" hangingPunct="1">
        <a:defRPr sz="4267" kern="1200">
          <a:solidFill>
            <a:schemeClr val="tx1"/>
          </a:solidFill>
          <a:latin typeface="+mn-lt"/>
          <a:ea typeface="+mn-ea"/>
          <a:cs typeface="+mn-cs"/>
        </a:defRPr>
      </a:lvl6pPr>
      <a:lvl7pPr marL="6502207" algn="l" defTabSz="2167402" rtl="0" eaLnBrk="1" latinLnBrk="0" hangingPunct="1">
        <a:defRPr sz="4267" kern="1200">
          <a:solidFill>
            <a:schemeClr val="tx1"/>
          </a:solidFill>
          <a:latin typeface="+mn-lt"/>
          <a:ea typeface="+mn-ea"/>
          <a:cs typeface="+mn-cs"/>
        </a:defRPr>
      </a:lvl7pPr>
      <a:lvl8pPr marL="7585908" algn="l" defTabSz="2167402" rtl="0" eaLnBrk="1" latinLnBrk="0" hangingPunct="1">
        <a:defRPr sz="4267" kern="1200">
          <a:solidFill>
            <a:schemeClr val="tx1"/>
          </a:solidFill>
          <a:latin typeface="+mn-lt"/>
          <a:ea typeface="+mn-ea"/>
          <a:cs typeface="+mn-cs"/>
        </a:defRPr>
      </a:lvl8pPr>
      <a:lvl9pPr marL="8669609" algn="l" defTabSz="2167402" rtl="0" eaLnBrk="1" latinLnBrk="0" hangingPunct="1">
        <a:defRPr sz="4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goo.gl/forms/5TrbrhhwYJissOlv1" TargetMode="External"/><Relationship Id="rId4" Type="http://schemas.openxmlformats.org/officeDocument/2006/relationships/hyperlink" Target="mailto:olimpiadeconomia@uco.es"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406400" y="406400"/>
            <a:ext cx="21267738" cy="11126308"/>
          </a:xfrm>
          <a:prstGeom prst="rect">
            <a:avLst/>
          </a:prstGeom>
          <a:gradFill>
            <a:gsLst>
              <a:gs pos="0">
                <a:srgbClr val="FF9900"/>
              </a:gs>
              <a:gs pos="48000">
                <a:schemeClr val="accent4">
                  <a:lumMod val="60000"/>
                  <a:lumOff val="40000"/>
                </a:schemeClr>
              </a:gs>
              <a:gs pos="33120">
                <a:srgbClr val="FFC000"/>
              </a:gs>
              <a:gs pos="100000">
                <a:srgbClr val="EA9210"/>
              </a:gs>
              <a:gs pos="67000">
                <a:srgbClr val="FFC000"/>
              </a:gs>
              <a:gs pos="65000">
                <a:srgbClr val="FF9900"/>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7"/>
          <p:cNvSpPr/>
          <p:nvPr/>
        </p:nvSpPr>
        <p:spPr>
          <a:xfrm>
            <a:off x="8721618" y="3147204"/>
            <a:ext cx="4507638" cy="923330"/>
          </a:xfrm>
          <a:prstGeom prst="rect">
            <a:avLst/>
          </a:prstGeom>
          <a:noFill/>
        </p:spPr>
        <p:txBody>
          <a:bodyPr wrap="square" lIns="91440" tIns="45720" rIns="91440" bIns="45720">
            <a:spAutoFit/>
          </a:bodyPr>
          <a:lstStyle/>
          <a:p>
            <a:pPr algn="ctr"/>
            <a:r>
              <a:rPr lang="es-ES" sz="5400" b="1" dirty="0">
                <a:ln w="10160">
                  <a:solidFill>
                    <a:srgbClr val="FFC000"/>
                  </a:solidFill>
                  <a:prstDash val="solid"/>
                </a:ln>
                <a:solidFill>
                  <a:srgbClr val="FFFFFF"/>
                </a:solidFill>
                <a:effectLst>
                  <a:outerShdw blurRad="50800" dist="38100" algn="l" rotWithShape="0">
                    <a:prstClr val="black">
                      <a:alpha val="40000"/>
                    </a:prstClr>
                  </a:outerShdw>
                </a:effectLst>
                <a:latin typeface="Georgia" panose="02040502050405020303" pitchFamily="18" charset="0"/>
                <a:ea typeface="Tahoma" panose="020B0604030504040204" pitchFamily="34" charset="0"/>
                <a:cs typeface="Iskoola Pota" panose="020B0502040204020203" pitchFamily="34" charset="0"/>
              </a:rPr>
              <a:t>DE</a:t>
            </a:r>
            <a:endParaRPr lang="es-ES" sz="5400" b="1" cap="none" spc="0" dirty="0">
              <a:ln w="10160">
                <a:solidFill>
                  <a:srgbClr val="FFC000"/>
                </a:solidFill>
                <a:prstDash val="solid"/>
              </a:ln>
              <a:solidFill>
                <a:srgbClr val="FFFFFF"/>
              </a:solidFill>
              <a:effectLst>
                <a:outerShdw blurRad="50800" dist="38100" algn="l" rotWithShape="0">
                  <a:prstClr val="black">
                    <a:alpha val="40000"/>
                  </a:prstClr>
                </a:outerShdw>
              </a:effectLst>
              <a:latin typeface="Georgia" panose="02040502050405020303" pitchFamily="18" charset="0"/>
              <a:ea typeface="Tahoma" panose="020B0604030504040204" pitchFamily="34" charset="0"/>
              <a:cs typeface="Iskoola Pota" panose="020B0502040204020203" pitchFamily="34" charset="0"/>
            </a:endParaRPr>
          </a:p>
        </p:txBody>
      </p:sp>
      <p:sp>
        <p:nvSpPr>
          <p:cNvPr id="10" name="CuadroTexto 9"/>
          <p:cNvSpPr txBox="1"/>
          <p:nvPr/>
        </p:nvSpPr>
        <p:spPr>
          <a:xfrm>
            <a:off x="544439" y="6378430"/>
            <a:ext cx="13520048" cy="5262979"/>
          </a:xfrm>
          <a:prstGeom prst="rect">
            <a:avLst/>
          </a:prstGeom>
          <a:noFill/>
        </p:spPr>
        <p:txBody>
          <a:bodyPr wrap="square" rtlCol="0">
            <a:spAutoFit/>
          </a:bodyPr>
          <a:lstStyle/>
          <a:p>
            <a:r>
              <a:rPr lang="es-ES" sz="9600" dirty="0">
                <a:solidFill>
                  <a:schemeClr val="bg1"/>
                </a:solidFill>
                <a:latin typeface="Georgia" panose="02040502050405020303" pitchFamily="18" charset="0"/>
              </a:rPr>
              <a:t>Fase local</a:t>
            </a:r>
          </a:p>
          <a:p>
            <a:r>
              <a:rPr lang="es-ES" sz="6000" dirty="0">
                <a:solidFill>
                  <a:schemeClr val="bg1"/>
                </a:solidFill>
                <a:latin typeface="Georgia" panose="02040502050405020303" pitchFamily="18" charset="0"/>
              </a:rPr>
              <a:t>Curso 2018/2019</a:t>
            </a:r>
          </a:p>
          <a:p>
            <a:r>
              <a:rPr lang="es-ES" sz="6000" dirty="0">
                <a:solidFill>
                  <a:schemeClr val="bg1"/>
                </a:solidFill>
                <a:latin typeface="Georgia" panose="02040502050405020303" pitchFamily="18" charset="0"/>
              </a:rPr>
              <a:t>Facultad de Derecho </a:t>
            </a:r>
          </a:p>
          <a:p>
            <a:r>
              <a:rPr lang="es-ES" sz="6000" dirty="0">
                <a:solidFill>
                  <a:schemeClr val="bg1"/>
                </a:solidFill>
                <a:latin typeface="Georgia" panose="02040502050405020303" pitchFamily="18" charset="0"/>
              </a:rPr>
              <a:t>y Ciencias Económicas y Empresariales</a:t>
            </a:r>
          </a:p>
          <a:p>
            <a:r>
              <a:rPr lang="es-ES" sz="6000" dirty="0">
                <a:solidFill>
                  <a:schemeClr val="bg1"/>
                </a:solidFill>
                <a:latin typeface="Georgia" panose="02040502050405020303" pitchFamily="18" charset="0"/>
              </a:rPr>
              <a:t>UNIVERSIDAD DE CÓRDOBA</a:t>
            </a:r>
          </a:p>
        </p:txBody>
      </p:sp>
      <p:pic>
        <p:nvPicPr>
          <p:cNvPr id="12" name="Imagen 11"/>
          <p:cNvPicPr>
            <a:picLocks noChangeAspect="1"/>
          </p:cNvPicPr>
          <p:nvPr/>
        </p:nvPicPr>
        <p:blipFill rotWithShape="1">
          <a:blip r:embed="rId2">
            <a:extLst>
              <a:ext uri="{28A0092B-C50C-407E-A947-70E740481C1C}">
                <a14:useLocalDpi xmlns:a14="http://schemas.microsoft.com/office/drawing/2010/main" val="0"/>
              </a:ext>
            </a:extLst>
          </a:blip>
          <a:srcRect t="13577" b="20006"/>
          <a:stretch/>
        </p:blipFill>
        <p:spPr>
          <a:xfrm>
            <a:off x="14267687" y="6005385"/>
            <a:ext cx="6820663" cy="5929180"/>
          </a:xfrm>
          <a:prstGeom prst="rect">
            <a:avLst/>
          </a:prstGeom>
        </p:spPr>
      </p:pic>
      <p:pic>
        <p:nvPicPr>
          <p:cNvPr id="13" name="Imagen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373197"/>
            <a:ext cx="15550074" cy="6598478"/>
          </a:xfrm>
          <a:prstGeom prst="rect">
            <a:avLst/>
          </a:prstGeom>
        </p:spPr>
      </p:pic>
      <p:sp>
        <p:nvSpPr>
          <p:cNvPr id="16" name="CuadroTexto 15"/>
          <p:cNvSpPr txBox="1"/>
          <p:nvPr/>
        </p:nvSpPr>
        <p:spPr>
          <a:xfrm>
            <a:off x="6329040" y="11798666"/>
            <a:ext cx="7352859" cy="12280285"/>
          </a:xfrm>
          <a:prstGeom prst="rect">
            <a:avLst/>
          </a:prstGeom>
          <a:noFill/>
        </p:spPr>
        <p:txBody>
          <a:bodyPr wrap="square" rtlCol="0">
            <a:spAutoFit/>
          </a:bodyPr>
          <a:lstStyle/>
          <a:p>
            <a:pPr marL="285750" indent="-285750" algn="just">
              <a:spcBef>
                <a:spcPts val="600"/>
              </a:spcBef>
              <a:buFont typeface="Arial" panose="020B0604020202020204" pitchFamily="34" charset="0"/>
              <a:buChar char="•"/>
            </a:pPr>
            <a:r>
              <a:rPr lang="es-ES" sz="3200" b="1" dirty="0">
                <a:solidFill>
                  <a:srgbClr val="EA9210"/>
                </a:solidFill>
              </a:rPr>
              <a:t>OBJETIVO</a:t>
            </a:r>
          </a:p>
          <a:p>
            <a:pPr algn="just"/>
            <a:r>
              <a:rPr lang="es-ES" dirty="0"/>
              <a:t>El objetivo fundamental es estimular el estudio de la Economía entre los jóvenes y servir de punto de encuentro entre la enseñanza secundaria y la universidad.</a:t>
            </a:r>
          </a:p>
          <a:p>
            <a:pPr marL="285750" indent="-285750" algn="just">
              <a:spcBef>
                <a:spcPts val="600"/>
              </a:spcBef>
              <a:buFont typeface="Arial" panose="020B0604020202020204" pitchFamily="34" charset="0"/>
              <a:buChar char="•"/>
            </a:pPr>
            <a:r>
              <a:rPr lang="es-ES" sz="3200" b="1" dirty="0">
                <a:solidFill>
                  <a:srgbClr val="EA9210"/>
                </a:solidFill>
              </a:rPr>
              <a:t>PARTICIPANTES</a:t>
            </a:r>
          </a:p>
          <a:p>
            <a:pPr algn="just"/>
            <a:r>
              <a:rPr lang="es-ES" dirty="0"/>
              <a:t>Podrán participar en la Fase Local de la Olimpiada de Economía todos los alumnos de los centros de enseñanza secundaria de la provincia de Córdoba, que estén matriculados durante el curso 2018-2019, en la asignatura de </a:t>
            </a:r>
            <a:r>
              <a:rPr lang="es-ES" b="1" dirty="0"/>
              <a:t>Economía de la Empresa de 2º de Bachillerato</a:t>
            </a:r>
            <a:r>
              <a:rPr lang="es-ES" dirty="0"/>
              <a:t>. La participación es individual. Consultas en: </a:t>
            </a:r>
            <a:r>
              <a:rPr lang="es-ES" dirty="0">
                <a:hlinkClick r:id="rId4"/>
              </a:rPr>
              <a:t>olimpiadeconomia@uco.es</a:t>
            </a:r>
            <a:endParaRPr lang="es-ES" dirty="0"/>
          </a:p>
          <a:p>
            <a:pPr marL="285750" indent="-285750" algn="just">
              <a:spcBef>
                <a:spcPts val="600"/>
              </a:spcBef>
              <a:buFont typeface="Arial" panose="020B0604020202020204" pitchFamily="34" charset="0"/>
              <a:buChar char="•"/>
            </a:pPr>
            <a:r>
              <a:rPr lang="es-ES" sz="3200" b="1" dirty="0">
                <a:solidFill>
                  <a:srgbClr val="EA9210"/>
                </a:solidFill>
              </a:rPr>
              <a:t>INSCRIPCIÓN</a:t>
            </a:r>
          </a:p>
          <a:p>
            <a:r>
              <a:rPr lang="es-ES" dirty="0"/>
              <a:t>Las inscripciones se deberán realizar </a:t>
            </a:r>
            <a:r>
              <a:rPr lang="es-ES" b="1" dirty="0"/>
              <a:t>antes del 12 de abril de 2019 </a:t>
            </a:r>
            <a:r>
              <a:rPr lang="es-ES" dirty="0"/>
              <a:t>cumplimentando la ficha de inscripción disponible en la página Web de la Facultad de Derecho y Ciencias Económicas y Empresariales. El formulario de inscripción en: : </a:t>
            </a:r>
            <a:r>
              <a:rPr lang="es-ES" u="sng" dirty="0">
                <a:hlinkClick r:id="rId5"/>
              </a:rPr>
              <a:t>https://goo.gl/forms/5TrbrhhwYJissOlv1</a:t>
            </a:r>
            <a:endParaRPr lang="es-ES" dirty="0"/>
          </a:p>
          <a:p>
            <a:r>
              <a:rPr lang="es-ES" dirty="0"/>
              <a:t>La inscripción se debe ser subida a través del formulario firmada y sellada.</a:t>
            </a:r>
            <a:endParaRPr lang="es-ES" dirty="0">
              <a:solidFill>
                <a:srgbClr val="EA9210"/>
              </a:solidFill>
            </a:endParaRPr>
          </a:p>
          <a:p>
            <a:pPr marL="285750" indent="-285750" algn="just">
              <a:spcBef>
                <a:spcPts val="600"/>
              </a:spcBef>
              <a:buFont typeface="Arial" panose="020B0604020202020204" pitchFamily="34" charset="0"/>
              <a:buChar char="•"/>
            </a:pPr>
            <a:r>
              <a:rPr lang="es-ES" sz="3200" b="1" dirty="0">
                <a:solidFill>
                  <a:srgbClr val="EA9210"/>
                </a:solidFill>
              </a:rPr>
              <a:t>CONTENIDOS</a:t>
            </a:r>
          </a:p>
          <a:p>
            <a:pPr algn="just"/>
            <a:r>
              <a:rPr lang="es-ES" dirty="0"/>
              <a:t>Los contenidos fundamentales de la prueba local serán los</a:t>
            </a:r>
          </a:p>
          <a:p>
            <a:pPr algn="just"/>
            <a:r>
              <a:rPr lang="es-ES" dirty="0"/>
              <a:t>correspondientes al temario de la asignatura de Economía de la</a:t>
            </a:r>
          </a:p>
          <a:p>
            <a:pPr algn="just"/>
            <a:r>
              <a:rPr lang="es-ES" dirty="0"/>
              <a:t>empresa de 2º de Bachillerato. En el que se incluyen los temas:</a:t>
            </a:r>
          </a:p>
          <a:p>
            <a:pPr marL="742950" lvl="1" indent="-285750" algn="just">
              <a:buFont typeface="Wingdings" panose="05000000000000000000" pitchFamily="2" charset="2"/>
              <a:buChar char="§"/>
            </a:pPr>
            <a:r>
              <a:rPr lang="es-ES" dirty="0"/>
              <a:t>LA EMPRESA.</a:t>
            </a:r>
          </a:p>
          <a:p>
            <a:pPr marL="742950" lvl="1" indent="-285750" algn="just">
              <a:buFont typeface="Wingdings" panose="05000000000000000000" pitchFamily="2" charset="2"/>
              <a:buChar char="§"/>
            </a:pPr>
            <a:r>
              <a:rPr lang="es-ES" dirty="0"/>
              <a:t>DESARROLLO DE LA EMPRESA.</a:t>
            </a:r>
          </a:p>
          <a:p>
            <a:pPr marL="742950" lvl="1" indent="-285750" algn="just">
              <a:buFont typeface="Wingdings" panose="05000000000000000000" pitchFamily="2" charset="2"/>
              <a:buChar char="§"/>
            </a:pPr>
            <a:r>
              <a:rPr lang="es-ES" cap="all" dirty="0"/>
              <a:t>La función productiva.</a:t>
            </a:r>
          </a:p>
          <a:p>
            <a:pPr marL="742950" lvl="1" indent="-285750" algn="just">
              <a:buFont typeface="Wingdings" panose="05000000000000000000" pitchFamily="2" charset="2"/>
              <a:buChar char="§"/>
            </a:pPr>
            <a:r>
              <a:rPr lang="es-ES" dirty="0"/>
              <a:t>LA FUNCIÓN COMERCIAL DE LA EMPRESA.</a:t>
            </a:r>
          </a:p>
          <a:p>
            <a:pPr marL="742950" lvl="1" indent="-285750" algn="just">
              <a:buFont typeface="Wingdings" panose="05000000000000000000" pitchFamily="2" charset="2"/>
              <a:buChar char="§"/>
            </a:pPr>
            <a:r>
              <a:rPr lang="es-ES" dirty="0"/>
              <a:t>LA INFORMACIÓN EN LA EMPRESA.</a:t>
            </a:r>
          </a:p>
          <a:p>
            <a:pPr marL="742950" lvl="1" indent="-285750" algn="just">
              <a:buFont typeface="Wingdings" panose="05000000000000000000" pitchFamily="2" charset="2"/>
              <a:buChar char="§"/>
            </a:pPr>
            <a:r>
              <a:rPr lang="es-ES" dirty="0"/>
              <a:t>LA FUNCIÓN FINANCIERA.</a:t>
            </a:r>
          </a:p>
          <a:p>
            <a:r>
              <a:rPr lang="es-ES" b="1" dirty="0"/>
              <a:t>Exámenes de años anteriores disponibles en:</a:t>
            </a:r>
            <a:endParaRPr lang="es-ES" dirty="0"/>
          </a:p>
          <a:p>
            <a:pPr lvl="1" algn="just"/>
            <a:r>
              <a:rPr lang="es-ES" dirty="0">
                <a:solidFill>
                  <a:srgbClr val="EA9210"/>
                </a:solidFill>
              </a:rPr>
              <a:t>https://sites.google.com/site/asociacionolimpiadaeconomia/pruebas</a:t>
            </a:r>
          </a:p>
          <a:p>
            <a:pPr marL="285750" indent="-285750" algn="just">
              <a:spcBef>
                <a:spcPts val="600"/>
              </a:spcBef>
              <a:buFont typeface="Arial" panose="020B0604020202020204" pitchFamily="34" charset="0"/>
              <a:buChar char="•"/>
            </a:pPr>
            <a:r>
              <a:rPr lang="es-ES" sz="3200" b="1" dirty="0">
                <a:solidFill>
                  <a:srgbClr val="EA9210"/>
                </a:solidFill>
              </a:rPr>
              <a:t>FECHA Y LUGAR</a:t>
            </a:r>
          </a:p>
          <a:p>
            <a:pPr algn="just"/>
            <a:r>
              <a:rPr lang="es-ES" dirty="0"/>
              <a:t>El </a:t>
            </a:r>
            <a:r>
              <a:rPr lang="es-ES" b="1" dirty="0"/>
              <a:t>viernes 26 de abril de 2019 a las 10:30 horas</a:t>
            </a:r>
            <a:r>
              <a:rPr lang="es-ES" dirty="0"/>
              <a:t>, se realizará la prueba en la Facultad de Derecho y Ciencias Económicas y Empresariales de la Universidad de Córdoba (Puerta Nueva s/n. 14071 Córdoba). Excepcionalmente, podrá modificarse la fecha y la hora, si las circunstancias así lo aconsejan. Los alumnos inscritos quedan ya convocados para las pruebas sin necesidad de comunicación personal posterior, y deberán acreditarse, el mismo día del examen, mediante su DNI.</a:t>
            </a:r>
            <a:endParaRPr lang="es-ES" b="1" dirty="0">
              <a:solidFill>
                <a:srgbClr val="EA9210"/>
              </a:solidFill>
            </a:endParaRPr>
          </a:p>
          <a:p>
            <a:pPr algn="just"/>
            <a:endParaRPr lang="es-ES" dirty="0"/>
          </a:p>
          <a:p>
            <a:pPr algn="just"/>
            <a:endParaRPr lang="es-ES" dirty="0"/>
          </a:p>
        </p:txBody>
      </p:sp>
      <p:sp>
        <p:nvSpPr>
          <p:cNvPr id="17" name="CuadroTexto 16"/>
          <p:cNvSpPr txBox="1"/>
          <p:nvPr/>
        </p:nvSpPr>
        <p:spPr>
          <a:xfrm>
            <a:off x="13870215" y="11999580"/>
            <a:ext cx="7044028" cy="15681216"/>
          </a:xfrm>
          <a:prstGeom prst="rect">
            <a:avLst/>
          </a:prstGeom>
          <a:noFill/>
        </p:spPr>
        <p:txBody>
          <a:bodyPr wrap="square" rtlCol="0">
            <a:spAutoFit/>
          </a:bodyPr>
          <a:lstStyle/>
          <a:p>
            <a:pPr marL="285750" indent="-285750" algn="just">
              <a:spcBef>
                <a:spcPts val="600"/>
              </a:spcBef>
              <a:buFont typeface="Arial" panose="020B0604020202020204" pitchFamily="34" charset="0"/>
              <a:buChar char="•"/>
            </a:pPr>
            <a:r>
              <a:rPr lang="es-ES" sz="3200" b="1" dirty="0">
                <a:solidFill>
                  <a:srgbClr val="EA9210"/>
                </a:solidFill>
              </a:rPr>
              <a:t>COMISIÓN ORGANIZADORA</a:t>
            </a:r>
          </a:p>
          <a:p>
            <a:pPr algn="just"/>
            <a:r>
              <a:rPr lang="es-ES" dirty="0"/>
              <a:t>Los miembros de la comisión organizadora de la Olimpiada de</a:t>
            </a:r>
          </a:p>
          <a:p>
            <a:pPr algn="just">
              <a:spcAft>
                <a:spcPts val="600"/>
              </a:spcAft>
            </a:pPr>
            <a:r>
              <a:rPr lang="es-ES" dirty="0"/>
              <a:t>Economía en la Universidad de Córdoba son:</a:t>
            </a:r>
            <a:endParaRPr lang="es-ES" b="1" dirty="0"/>
          </a:p>
          <a:p>
            <a:pPr marL="285750" lvl="0" indent="-285750">
              <a:buFont typeface="Arial" panose="020B0604020202020204" pitchFamily="34" charset="0"/>
              <a:buChar char="•"/>
            </a:pPr>
            <a:r>
              <a:rPr lang="pt-PT" b="1" dirty="0"/>
              <a:t>Prof. Dr. Juan Antonio Jimber Del Río</a:t>
            </a:r>
            <a:endParaRPr lang="es-ES" dirty="0"/>
          </a:p>
          <a:p>
            <a:pPr marL="271463"/>
            <a:r>
              <a:rPr lang="es-ES" dirty="0"/>
              <a:t>Responsable Olimpiada UCO, Área de Economía Financiera y Contabilidad.</a:t>
            </a:r>
          </a:p>
          <a:p>
            <a:pPr marL="271463"/>
            <a:r>
              <a:rPr lang="es-ES" dirty="0"/>
              <a:t>jjimber@uco.es</a:t>
            </a:r>
          </a:p>
          <a:p>
            <a:pPr marL="285750" lvl="0" indent="-285750">
              <a:buFont typeface="Arial" panose="020B0604020202020204" pitchFamily="34" charset="0"/>
              <a:buChar char="•"/>
            </a:pPr>
            <a:r>
              <a:rPr lang="pt-PT" b="1" dirty="0"/>
              <a:t>Profa. Dra. Amalia Hidalgo Fernández</a:t>
            </a:r>
            <a:endParaRPr lang="es-ES" dirty="0"/>
          </a:p>
          <a:p>
            <a:pPr marL="271463"/>
            <a:r>
              <a:rPr lang="es-ES" dirty="0"/>
              <a:t>Vicedecana de Estudiantes, Vida Universitaria y Asuntos Económicos de la Facultad de Derecho y Ciencias Económicas y Empresariales.</a:t>
            </a:r>
          </a:p>
          <a:p>
            <a:pPr marL="271463"/>
            <a:r>
              <a:rPr lang="es-ES" dirty="0"/>
              <a:t>ahidalgo@uco.es</a:t>
            </a:r>
          </a:p>
          <a:p>
            <a:pPr marL="285750" lvl="0" indent="-285750">
              <a:buFont typeface="Arial" panose="020B0604020202020204" pitchFamily="34" charset="0"/>
              <a:buChar char="•"/>
            </a:pPr>
            <a:r>
              <a:rPr lang="pt-PT" b="1" dirty="0"/>
              <a:t>Profa. Dra. Magadalena Reif López</a:t>
            </a:r>
            <a:endParaRPr lang="es-ES" dirty="0"/>
          </a:p>
          <a:p>
            <a:pPr marL="271463"/>
            <a:r>
              <a:rPr lang="es-ES" dirty="0"/>
              <a:t>Directora del Centro de </a:t>
            </a:r>
            <a:r>
              <a:rPr lang="es-ES" dirty="0" err="1"/>
              <a:t>Documentacion</a:t>
            </a:r>
            <a:r>
              <a:rPr lang="es-ES" dirty="0"/>
              <a:t> Europeo.</a:t>
            </a:r>
          </a:p>
          <a:p>
            <a:pPr marL="271463"/>
            <a:r>
              <a:rPr lang="es-ES" dirty="0"/>
              <a:t>Área de Economía Aplicada.</a:t>
            </a:r>
          </a:p>
          <a:p>
            <a:pPr marL="271463"/>
            <a:r>
              <a:rPr lang="es-ES" dirty="0"/>
              <a:t>cd3relom@uco.es</a:t>
            </a:r>
          </a:p>
          <a:p>
            <a:pPr marL="285750" lvl="0" indent="-285750">
              <a:buFont typeface="Arial" panose="020B0604020202020204" pitchFamily="34" charset="0"/>
              <a:buChar char="•"/>
            </a:pPr>
            <a:r>
              <a:rPr lang="es-ES" b="1" dirty="0"/>
              <a:t>Profa. Dª. </a:t>
            </a:r>
            <a:r>
              <a:rPr lang="es-ES" b="1" dirty="0" err="1"/>
              <a:t>Mª</a:t>
            </a:r>
            <a:r>
              <a:rPr lang="es-ES" b="1" dirty="0"/>
              <a:t>. Carmen Fuente Cuberos</a:t>
            </a:r>
            <a:endParaRPr lang="es-ES" dirty="0"/>
          </a:p>
          <a:p>
            <a:pPr marL="271463"/>
            <a:r>
              <a:rPr lang="es-ES" dirty="0"/>
              <a:t>Representante IES/Bachillerato.</a:t>
            </a:r>
          </a:p>
          <a:p>
            <a:pPr marL="271463"/>
            <a:r>
              <a:rPr lang="es-ES" dirty="0"/>
              <a:t>carmenf1606@gmail.com</a:t>
            </a:r>
          </a:p>
          <a:p>
            <a:pPr marL="285750" lvl="0" indent="-285750">
              <a:buFont typeface="Arial" panose="020B0604020202020204" pitchFamily="34" charset="0"/>
              <a:buChar char="•"/>
            </a:pPr>
            <a:r>
              <a:rPr lang="pt-PT" b="1" dirty="0"/>
              <a:t>Profa. Dra. </a:t>
            </a:r>
            <a:r>
              <a:rPr lang="es-ES" b="1" dirty="0"/>
              <a:t>Nuria </a:t>
            </a:r>
            <a:r>
              <a:rPr lang="es-ES" b="1" dirty="0" err="1"/>
              <a:t>Ceular</a:t>
            </a:r>
            <a:r>
              <a:rPr lang="es-ES" b="1" dirty="0"/>
              <a:t> </a:t>
            </a:r>
            <a:r>
              <a:rPr lang="es-ES" b="1" dirty="0" err="1"/>
              <a:t>Villamandos</a:t>
            </a:r>
            <a:endParaRPr lang="es-ES" dirty="0"/>
          </a:p>
          <a:p>
            <a:pPr marL="271463"/>
            <a:r>
              <a:rPr lang="es-ES" dirty="0"/>
              <a:t>Directora del Departamento de Estadística, Econometría, Investigación Operativa, Organización de Empresas y Economía Aplicada</a:t>
            </a:r>
          </a:p>
          <a:p>
            <a:pPr marL="271463"/>
            <a:r>
              <a:rPr lang="es-ES" dirty="0"/>
              <a:t>nuria.ceular@uco.es</a:t>
            </a:r>
          </a:p>
          <a:p>
            <a:pPr marL="285750" indent="-285750" algn="just">
              <a:spcBef>
                <a:spcPts val="600"/>
              </a:spcBef>
              <a:buFont typeface="Arial" panose="020B0604020202020204" pitchFamily="34" charset="0"/>
              <a:buChar char="•"/>
            </a:pPr>
            <a:r>
              <a:rPr lang="es-ES" sz="3200" b="1" dirty="0">
                <a:solidFill>
                  <a:srgbClr val="EA9210"/>
                </a:solidFill>
              </a:rPr>
              <a:t>PREMI0S</a:t>
            </a:r>
          </a:p>
          <a:p>
            <a:r>
              <a:rPr lang="es-ES" dirty="0"/>
              <a:t>Los 3 primeros clasificados obtendrán como premio la matrícula gratuita del primer curso del Grado en Administración y Dirección de Empresas de la Universidad de Córdoba, así como un regalo a determinar por la comisión. Los clasificados en las posiciones 4ª a 6ª recibirán un diploma acreditativo y serán suplentes para participar en la prueba final nacional. Los profesores responsables de la asignatura de Economía de la Empresa de 2º de Bachillerato y los centros educativos también recibirán un diploma acreditativo y un regalo a determinar por la comisión.</a:t>
            </a:r>
          </a:p>
          <a:p>
            <a:pPr marL="285750" indent="-285750" algn="just">
              <a:spcBef>
                <a:spcPts val="600"/>
              </a:spcBef>
              <a:buFont typeface="Arial" panose="020B0604020202020204" pitchFamily="34" charset="0"/>
              <a:buChar char="•"/>
            </a:pPr>
            <a:r>
              <a:rPr lang="es-ES" sz="3200" b="1" dirty="0">
                <a:solidFill>
                  <a:srgbClr val="EA9210"/>
                </a:solidFill>
              </a:rPr>
              <a:t>FASE NACIONAL</a:t>
            </a:r>
          </a:p>
          <a:p>
            <a:pPr algn="just"/>
            <a:r>
              <a:rPr lang="es-ES" b="1" dirty="0"/>
              <a:t>Los 3 primeros</a:t>
            </a:r>
            <a:r>
              <a:rPr lang="es-ES" dirty="0"/>
              <a:t> clasificados en esta fase local participarán también en </a:t>
            </a:r>
            <a:r>
              <a:rPr lang="es-ES" b="1" dirty="0"/>
              <a:t>la fase nacional </a:t>
            </a:r>
            <a:r>
              <a:rPr lang="es-ES" dirty="0"/>
              <a:t>de la Olimpiada de Economía que </a:t>
            </a:r>
            <a:r>
              <a:rPr lang="es-ES" b="1" dirty="0"/>
              <a:t>se celebrará a finales de junio de 2019 en Madrid</a:t>
            </a:r>
            <a:r>
              <a:rPr lang="es-ES" dirty="0"/>
              <a:t>. El temario de la fase nacional será el correspondiente al programa oficial de 2º de Bachillerato. La información  completa sobre Fase Nacional de la XI Olimpiada Española de Economía  está disponible en:</a:t>
            </a:r>
          </a:p>
          <a:p>
            <a:pPr algn="just"/>
            <a:r>
              <a:rPr lang="es-ES" dirty="0">
                <a:solidFill>
                  <a:srgbClr val="EA9210"/>
                </a:solidFill>
              </a:rPr>
              <a:t>https://sites.google.com/site/asociacionolimpiadaeconomia/home</a:t>
            </a:r>
          </a:p>
          <a:p>
            <a:pPr marL="285750" lvl="0" indent="-285750" algn="just">
              <a:spcBef>
                <a:spcPts val="600"/>
              </a:spcBef>
              <a:buFont typeface="Arial" panose="020B0604020202020204" pitchFamily="34" charset="0"/>
              <a:buChar char="•"/>
            </a:pPr>
            <a:r>
              <a:rPr lang="es-ES" sz="3200" b="1" dirty="0">
                <a:solidFill>
                  <a:srgbClr val="EA9210"/>
                </a:solidFill>
              </a:rPr>
              <a:t>DERECHOS DE IMAGEN</a:t>
            </a:r>
          </a:p>
          <a:p>
            <a:pPr algn="just"/>
            <a:r>
              <a:rPr lang="es-ES" dirty="0"/>
              <a:t>A efectos de imágenes (fotografías, vídeos, etc.), las pruebas, concursos y otras actividades de las fases locales de la Olimpiada serán tratadas según las normas de la Universidad de Córdoba. El acto de entrega de premios es un acto público y los reportajes gráficos que en él se hagan serán propiedad de la UCO, que podrán usar libremente este material en sus publicaciones, páginas web, etc.</a:t>
            </a:r>
          </a:p>
          <a:p>
            <a:pPr marL="285750" indent="-285750" algn="just">
              <a:spcBef>
                <a:spcPts val="600"/>
              </a:spcBef>
              <a:buFont typeface="Arial" panose="020B0604020202020204" pitchFamily="34" charset="0"/>
              <a:buChar char="•"/>
            </a:pPr>
            <a:r>
              <a:rPr lang="es-ES" sz="3200" b="1" dirty="0">
                <a:solidFill>
                  <a:srgbClr val="EA9210"/>
                </a:solidFill>
              </a:rPr>
              <a:t>OTROS REQUISITOS</a:t>
            </a:r>
          </a:p>
          <a:p>
            <a:pPr algn="just"/>
            <a:r>
              <a:rPr lang="es-ES" dirty="0"/>
              <a:t>La participación en la presente convocatoria implica la aceptación íntegra de sus bases y de la decisión inapelable de la comisión organizadora, a la que corresponderá resolver cualquier contingencia no prevista en esta convocatoria.</a:t>
            </a:r>
            <a:endParaRPr lang="es-ES" dirty="0">
              <a:solidFill>
                <a:srgbClr val="EA9210"/>
              </a:solidFill>
            </a:endParaRPr>
          </a:p>
        </p:txBody>
      </p:sp>
      <p:sp>
        <p:nvSpPr>
          <p:cNvPr id="18" name="CuadroTexto 17"/>
          <p:cNvSpPr txBox="1"/>
          <p:nvPr/>
        </p:nvSpPr>
        <p:spPr>
          <a:xfrm>
            <a:off x="12344400" y="20116800"/>
            <a:ext cx="184731" cy="369332"/>
          </a:xfrm>
          <a:prstGeom prst="rect">
            <a:avLst/>
          </a:prstGeom>
          <a:noFill/>
        </p:spPr>
        <p:txBody>
          <a:bodyPr wrap="none" rtlCol="0">
            <a:spAutoFit/>
          </a:bodyPr>
          <a:lstStyle/>
          <a:p>
            <a:endParaRPr lang="es-ES" dirty="0"/>
          </a:p>
        </p:txBody>
      </p:sp>
      <p:sp>
        <p:nvSpPr>
          <p:cNvPr id="20" name="Rectángulo 19"/>
          <p:cNvSpPr/>
          <p:nvPr/>
        </p:nvSpPr>
        <p:spPr>
          <a:xfrm flipV="1">
            <a:off x="13870213" y="27883614"/>
            <a:ext cx="7418765" cy="520347"/>
          </a:xfrm>
          <a:prstGeom prst="rect">
            <a:avLst/>
          </a:prstGeom>
          <a:gradFill>
            <a:gsLst>
              <a:gs pos="0">
                <a:srgbClr val="FF9900"/>
              </a:gs>
              <a:gs pos="48000">
                <a:schemeClr val="accent4">
                  <a:lumMod val="60000"/>
                  <a:lumOff val="40000"/>
                </a:schemeClr>
              </a:gs>
              <a:gs pos="33120">
                <a:srgbClr val="FFC000"/>
              </a:gs>
              <a:gs pos="100000">
                <a:srgbClr val="EA9210"/>
              </a:gs>
              <a:gs pos="67000">
                <a:srgbClr val="FFC000"/>
              </a:gs>
              <a:gs pos="65000">
                <a:srgbClr val="FF9900"/>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23" name="Imagen 22"/>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44439" y="13263984"/>
            <a:ext cx="5572521" cy="3167538"/>
          </a:xfrm>
          <a:prstGeom prst="rect">
            <a:avLst/>
          </a:prstGeom>
        </p:spPr>
      </p:pic>
      <p:pic>
        <p:nvPicPr>
          <p:cNvPr id="24" name="Imagen 23"/>
          <p:cNvPicPr>
            <a:picLocks noChangeAspect="1"/>
          </p:cNvPicPr>
          <p:nvPr/>
        </p:nvPicPr>
        <p:blipFill>
          <a:blip r:embed="rId8"/>
          <a:stretch>
            <a:fillRect/>
          </a:stretch>
        </p:blipFill>
        <p:spPr>
          <a:xfrm>
            <a:off x="406398" y="24846268"/>
            <a:ext cx="12697349" cy="2273124"/>
          </a:xfrm>
          <a:prstGeom prst="rect">
            <a:avLst/>
          </a:prstGeom>
          <a:ln>
            <a:noFill/>
          </a:ln>
          <a:effectLst>
            <a:softEdge rad="112500"/>
          </a:effectLst>
        </p:spPr>
      </p:pic>
      <p:sp>
        <p:nvSpPr>
          <p:cNvPr id="21" name="Rectángulo 20"/>
          <p:cNvSpPr/>
          <p:nvPr/>
        </p:nvSpPr>
        <p:spPr>
          <a:xfrm flipV="1">
            <a:off x="6329040" y="24231749"/>
            <a:ext cx="7418765" cy="520347"/>
          </a:xfrm>
          <a:prstGeom prst="rect">
            <a:avLst/>
          </a:prstGeom>
          <a:gradFill>
            <a:gsLst>
              <a:gs pos="0">
                <a:srgbClr val="FF9900"/>
              </a:gs>
              <a:gs pos="48000">
                <a:schemeClr val="accent4">
                  <a:lumMod val="60000"/>
                  <a:lumOff val="40000"/>
                </a:schemeClr>
              </a:gs>
              <a:gs pos="33120">
                <a:srgbClr val="FFC000"/>
              </a:gs>
              <a:gs pos="100000">
                <a:srgbClr val="EA9210"/>
              </a:gs>
              <a:gs pos="67000">
                <a:srgbClr val="FFC000"/>
              </a:gs>
              <a:gs pos="65000">
                <a:srgbClr val="FF9900"/>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5" name="CuadroTexto 24"/>
          <p:cNvSpPr txBox="1"/>
          <p:nvPr/>
        </p:nvSpPr>
        <p:spPr>
          <a:xfrm>
            <a:off x="919511" y="27196315"/>
            <a:ext cx="12762388" cy="1323439"/>
          </a:xfrm>
          <a:prstGeom prst="rect">
            <a:avLst/>
          </a:prstGeom>
          <a:noFill/>
        </p:spPr>
        <p:txBody>
          <a:bodyPr wrap="square" rtlCol="0">
            <a:spAutoFit/>
          </a:bodyPr>
          <a:lstStyle/>
          <a:p>
            <a:r>
              <a:rPr lang="es-ES" sz="4000" b="1" dirty="0">
                <a:solidFill>
                  <a:srgbClr val="EA9210"/>
                </a:solidFill>
              </a:rPr>
              <a:t>Facultad de Derecho y </a:t>
            </a:r>
          </a:p>
          <a:p>
            <a:r>
              <a:rPr lang="es-ES" sz="4000" b="1" dirty="0">
                <a:solidFill>
                  <a:srgbClr val="EA9210"/>
                </a:solidFill>
              </a:rPr>
              <a:t>Ciencias Económicas y Empresariales</a:t>
            </a:r>
          </a:p>
        </p:txBody>
      </p:sp>
      <p:pic>
        <p:nvPicPr>
          <p:cNvPr id="5" name="Imagen 4">
            <a:extLst>
              <a:ext uri="{FF2B5EF4-FFF2-40B4-BE49-F238E27FC236}">
                <a16:creationId xmlns:a16="http://schemas.microsoft.com/office/drawing/2014/main" id="{36C9343A-559A-4151-AD9A-6174587C054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95400" y="17355599"/>
            <a:ext cx="4095750" cy="3417172"/>
          </a:xfrm>
          <a:prstGeom prst="rect">
            <a:avLst/>
          </a:prstGeom>
        </p:spPr>
      </p:pic>
    </p:spTree>
    <p:extLst>
      <p:ext uri="{BB962C8B-B14F-4D97-AF65-F5344CB8AC3E}">
        <p14:creationId xmlns:p14="http://schemas.microsoft.com/office/powerpoint/2010/main" val="111134851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472</TotalTime>
  <Words>793</Words>
  <Application>Microsoft Office PowerPoint</Application>
  <PresentationFormat>Personalizado</PresentationFormat>
  <Paragraphs>57</Paragraphs>
  <Slides>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vt:i4>
      </vt:variant>
    </vt:vector>
  </HeadingPairs>
  <TitlesOfParts>
    <vt:vector size="7" baseType="lpstr">
      <vt:lpstr>Arial</vt:lpstr>
      <vt:lpstr>Calibri</vt:lpstr>
      <vt:lpstr>Calibri Light</vt:lpstr>
      <vt:lpstr>Georgia</vt:lpstr>
      <vt:lpstr>Wingdings</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EA</dc:creator>
  <cp:lastModifiedBy>juan antonio jimber del rio</cp:lastModifiedBy>
  <cp:revision>33</cp:revision>
  <dcterms:created xsi:type="dcterms:W3CDTF">2018-03-06T09:06:25Z</dcterms:created>
  <dcterms:modified xsi:type="dcterms:W3CDTF">2019-02-18T17:20:57Z</dcterms:modified>
</cp:coreProperties>
</file>