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 userDrawn="1">
          <p15:clr>
            <a:srgbClr val="A4A3A4"/>
          </p15:clr>
        </p15:guide>
        <p15:guide id="2" pos="10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1" d="100"/>
          <a:sy n="21" d="100"/>
        </p:scale>
        <p:origin x="2940" y="144"/>
      </p:cViewPr>
      <p:guideLst>
        <p:guide orient="horz" pos="11338"/>
        <p:guide pos="100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5891626"/>
            <a:ext cx="24480361" cy="1253324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8908198"/>
            <a:ext cx="21600319" cy="869160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9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26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916653"/>
            <a:ext cx="6210092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916653"/>
            <a:ext cx="18270270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68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3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8974945"/>
            <a:ext cx="24840367" cy="14974888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4091502"/>
            <a:ext cx="24840367" cy="7874940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32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9583264"/>
            <a:ext cx="12240181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47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916661"/>
            <a:ext cx="24840367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8824938"/>
            <a:ext cx="12183928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3149904"/>
            <a:ext cx="12183928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8824938"/>
            <a:ext cx="12243932" cy="4324966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3149904"/>
            <a:ext cx="12243932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77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36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65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183304"/>
            <a:ext cx="14580215" cy="25583147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99982"/>
            <a:ext cx="9288887" cy="839993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183304"/>
            <a:ext cx="14580215" cy="25583147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0799922"/>
            <a:ext cx="9288887" cy="20008190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10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916661"/>
            <a:ext cx="2484036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9583264"/>
            <a:ext cx="24840367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F741-F4B1-4FFD-BBD7-B95B5BC5A4B9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3366432"/>
            <a:ext cx="972014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3366432"/>
            <a:ext cx="648009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73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199E83F-B978-610F-2DCD-54076C1D598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76588" y="1466167"/>
            <a:ext cx="12236450" cy="4346488"/>
          </a:xfrm>
          <a:prstGeom prst="rect">
            <a:avLst/>
          </a:prstGeom>
        </p:spPr>
      </p:pic>
      <p:sp>
        <p:nvSpPr>
          <p:cNvPr id="10" name="Text Box 21">
            <a:extLst>
              <a:ext uri="{FF2B5EF4-FFF2-40B4-BE49-F238E27FC236}">
                <a16:creationId xmlns:a16="http://schemas.microsoft.com/office/drawing/2014/main" id="{A7DD83C0-5F02-0A1F-CA77-659765F34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17003712"/>
            <a:ext cx="27466925" cy="10510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RESULTADOS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AFAF22E-4360-5FE3-4181-232E4019C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1929184"/>
            <a:ext cx="13865860" cy="283611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5800" b="1" dirty="0"/>
              <a:t>TÍTULO / TITLE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810D50A5-7C4D-2AB9-CE52-AAC76DD42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49" y="4920480"/>
            <a:ext cx="14848205" cy="88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3300" i="1" dirty="0"/>
              <a:t>Autores / </a:t>
            </a:r>
            <a:r>
              <a:rPr lang="es-ES_tradnl" altLang="es-ES" sz="3300" i="1" dirty="0" err="1"/>
              <a:t>Authors</a:t>
            </a:r>
            <a:endParaRPr lang="es-ES" altLang="es-ES" sz="3300" i="1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26C60755-40C3-A46C-6A0D-36CB2DB5D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49" y="5812655"/>
            <a:ext cx="14848205" cy="88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3300" dirty="0"/>
              <a:t>Filiación </a:t>
            </a:r>
            <a:endParaRPr lang="es-ES" altLang="es-ES" sz="3300" dirty="0"/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1C59AE71-C936-7ED2-71DF-6B9CF20CA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7955915"/>
            <a:ext cx="9801920" cy="105092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727DF46-B5FF-A1B8-83B5-AE7FCCC2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5494" y="7955915"/>
            <a:ext cx="16447544" cy="105092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MÉTODO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9B505731-BC25-F40A-DB0C-2491374BC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28192413"/>
            <a:ext cx="17826037" cy="105092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CONCLUSIONES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6CEAF2F5-B695-4376-A875-0E3D0EEB8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49" y="9611678"/>
            <a:ext cx="9801919" cy="66371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26CEDE64-C3AD-7019-08CB-56C5BB51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4950" y="9611678"/>
            <a:ext cx="16448088" cy="66371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6750589-1A59-F034-0473-4543495A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9050" y="29818013"/>
            <a:ext cx="9043988" cy="494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300" dirty="0"/>
              <a:t>Texto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3300" dirty="0"/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C321E170-10DB-2C05-8C32-9E53EB961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29829125"/>
            <a:ext cx="17826037" cy="492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AEAB6FA-A373-65DF-AD8B-F5A7559E7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0950" y="28157488"/>
            <a:ext cx="9126538" cy="1050925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REFERENCIAS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A5A95534-616A-5C43-DC56-369AA4A6D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8664237"/>
            <a:ext cx="27408188" cy="83454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</p:spTree>
    <p:extLst>
      <p:ext uri="{BB962C8B-B14F-4D97-AF65-F5344CB8AC3E}">
        <p14:creationId xmlns:p14="http://schemas.microsoft.com/office/powerpoint/2010/main" val="298512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141</TotalTime>
  <Words>17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M Giráldez</dc:creator>
  <cp:lastModifiedBy>marta rosel perez morales</cp:lastModifiedBy>
  <cp:revision>5</cp:revision>
  <dcterms:created xsi:type="dcterms:W3CDTF">2023-11-23T09:35:07Z</dcterms:created>
  <dcterms:modified xsi:type="dcterms:W3CDTF">2024-04-02T11:02:43Z</dcterms:modified>
</cp:coreProperties>
</file>